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>
        <p:scale>
          <a:sx n="69" d="100"/>
          <a:sy n="69" d="100"/>
        </p:scale>
        <p:origin x="60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>
            <a:extLst>
              <a:ext uri="{FF2B5EF4-FFF2-40B4-BE49-F238E27FC236}">
                <a16:creationId xmlns:a16="http://schemas.microsoft.com/office/drawing/2014/main" id="{2B1E7BC8-1CD5-3A4F-80F5-582DB14C668F}"/>
              </a:ext>
            </a:extLst>
          </p:cNvPr>
          <p:cNvSpPr/>
          <p:nvPr userDrawn="1"/>
        </p:nvSpPr>
        <p:spPr>
          <a:xfrm>
            <a:off x="10486083" y="1126530"/>
            <a:ext cx="1705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i="0" u="none" strike="noStrike" kern="1200" dirty="0">
                <a:ln>
                  <a:noFill/>
                </a:ln>
                <a:solidFill>
                  <a:schemeClr val="bg1"/>
                </a:solidFill>
                <a:effectLst/>
                <a:latin typeface="Goudy Old Style" panose="02020502050305020303" pitchFamily="18" charset="77"/>
                <a:ea typeface="+mn-ea"/>
                <a:cs typeface="+mn-cs"/>
              </a:rPr>
              <a:t>Título do slide</a:t>
            </a:r>
            <a:endParaRPr lang="pt-BR" sz="2000" b="1" dirty="0">
              <a:ln>
                <a:noFill/>
              </a:ln>
              <a:solidFill>
                <a:schemeClr val="bg1"/>
              </a:solidFill>
              <a:latin typeface="Goudy Old Style" panose="020205020503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25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m 50">
            <a:extLst>
              <a:ext uri="{FF2B5EF4-FFF2-40B4-BE49-F238E27FC236}">
                <a16:creationId xmlns:a16="http://schemas.microsoft.com/office/drawing/2014/main" id="{D42B7628-6646-0C45-86C1-AFF10536F6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9" t="1" b="-11614"/>
          <a:stretch/>
        </p:blipFill>
        <p:spPr>
          <a:xfrm>
            <a:off x="777335" y="5468451"/>
            <a:ext cx="1520858" cy="1825483"/>
          </a:xfrm>
          <a:prstGeom prst="rect">
            <a:avLst/>
          </a:prstGeom>
        </p:spPr>
      </p:pic>
      <p:grpSp>
        <p:nvGrpSpPr>
          <p:cNvPr id="52" name="Agrupar 51">
            <a:extLst>
              <a:ext uri="{FF2B5EF4-FFF2-40B4-BE49-F238E27FC236}">
                <a16:creationId xmlns:a16="http://schemas.microsoft.com/office/drawing/2014/main" id="{0400F050-7B06-094C-9555-32F8F1CE1D70}"/>
              </a:ext>
            </a:extLst>
          </p:cNvPr>
          <p:cNvGrpSpPr/>
          <p:nvPr userDrawn="1"/>
        </p:nvGrpSpPr>
        <p:grpSpPr>
          <a:xfrm>
            <a:off x="-209914" y="-141308"/>
            <a:ext cx="1181827" cy="6999308"/>
            <a:chOff x="75473" y="-8320"/>
            <a:chExt cx="1181827" cy="6999308"/>
          </a:xfrm>
        </p:grpSpPr>
        <p:pic>
          <p:nvPicPr>
            <p:cNvPr id="61" name="Imagem 60">
              <a:extLst>
                <a:ext uri="{FF2B5EF4-FFF2-40B4-BE49-F238E27FC236}">
                  <a16:creationId xmlns:a16="http://schemas.microsoft.com/office/drawing/2014/main" id="{0BA26862-942A-8044-B7B2-4D86F3C88B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7" y="4654469"/>
              <a:ext cx="1175897" cy="1175897"/>
            </a:xfrm>
            <a:prstGeom prst="rect">
              <a:avLst/>
            </a:prstGeom>
          </p:spPr>
        </p:pic>
        <p:pic>
          <p:nvPicPr>
            <p:cNvPr id="62" name="Imagem 61">
              <a:extLst>
                <a:ext uri="{FF2B5EF4-FFF2-40B4-BE49-F238E27FC236}">
                  <a16:creationId xmlns:a16="http://schemas.microsoft.com/office/drawing/2014/main" id="{0CF923AD-5ACE-434E-A308-BEB9E7C31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74" y="3491334"/>
              <a:ext cx="1175897" cy="1175897"/>
            </a:xfrm>
            <a:prstGeom prst="rect">
              <a:avLst/>
            </a:prstGeom>
          </p:spPr>
        </p:pic>
        <p:pic>
          <p:nvPicPr>
            <p:cNvPr id="63" name="Imagem 62">
              <a:extLst>
                <a:ext uri="{FF2B5EF4-FFF2-40B4-BE49-F238E27FC236}">
                  <a16:creationId xmlns:a16="http://schemas.microsoft.com/office/drawing/2014/main" id="{C643C6E7-49B3-BF40-9F50-94F253282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3" y="2325842"/>
              <a:ext cx="1175897" cy="1175897"/>
            </a:xfrm>
            <a:prstGeom prst="rect">
              <a:avLst/>
            </a:prstGeom>
          </p:spPr>
        </p:pic>
        <p:pic>
          <p:nvPicPr>
            <p:cNvPr id="64" name="Imagem 63">
              <a:extLst>
                <a:ext uri="{FF2B5EF4-FFF2-40B4-BE49-F238E27FC236}">
                  <a16:creationId xmlns:a16="http://schemas.microsoft.com/office/drawing/2014/main" id="{157E3CBB-5EFD-644F-B869-775DF06C5C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3" y="1155513"/>
              <a:ext cx="1175897" cy="1175897"/>
            </a:xfrm>
            <a:prstGeom prst="rect">
              <a:avLst/>
            </a:prstGeom>
          </p:spPr>
        </p:pic>
        <p:pic>
          <p:nvPicPr>
            <p:cNvPr id="65" name="Imagem 64">
              <a:extLst>
                <a:ext uri="{FF2B5EF4-FFF2-40B4-BE49-F238E27FC236}">
                  <a16:creationId xmlns:a16="http://schemas.microsoft.com/office/drawing/2014/main" id="{1D8048FA-6256-094C-BB43-8DB6E0C0CE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74" y="-8320"/>
              <a:ext cx="1175897" cy="1175897"/>
            </a:xfrm>
            <a:prstGeom prst="rect">
              <a:avLst/>
            </a:prstGeom>
          </p:spPr>
        </p:pic>
        <p:pic>
          <p:nvPicPr>
            <p:cNvPr id="66" name="Imagem 65">
              <a:extLst>
                <a:ext uri="{FF2B5EF4-FFF2-40B4-BE49-F238E27FC236}">
                  <a16:creationId xmlns:a16="http://schemas.microsoft.com/office/drawing/2014/main" id="{BF5A8613-56D9-B142-8394-080F011A40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73" y="5815091"/>
              <a:ext cx="1175897" cy="1175897"/>
            </a:xfrm>
            <a:prstGeom prst="rect">
              <a:avLst/>
            </a:prstGeom>
          </p:spPr>
        </p:pic>
      </p:grp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54DBB325-21D1-8041-9383-D3349A0FB6D5}"/>
              </a:ext>
            </a:extLst>
          </p:cNvPr>
          <p:cNvSpPr txBox="1"/>
          <p:nvPr userDrawn="1"/>
        </p:nvSpPr>
        <p:spPr>
          <a:xfrm>
            <a:off x="8845420" y="6526962"/>
            <a:ext cx="33465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600" b="1" i="0" u="none" strike="noStrike" kern="1200" dirty="0">
                <a:ln>
                  <a:noFill/>
                </a:ln>
                <a:solidFill>
                  <a:schemeClr val="tx2"/>
                </a:solidFill>
                <a:effectLst/>
                <a:latin typeface="Goudy Old Style" panose="02020502050305020303" pitchFamily="18" charset="77"/>
                <a:ea typeface="+mn-ea"/>
                <a:cs typeface="+mn-cs"/>
              </a:rPr>
              <a:t>Belém, 22 a 25 de maio de 2023</a:t>
            </a:r>
            <a:endParaRPr lang="pt-BR" sz="1600" b="1" dirty="0">
              <a:ln>
                <a:noFill/>
              </a:ln>
              <a:solidFill>
                <a:schemeClr val="tx2"/>
              </a:solidFill>
              <a:latin typeface="Goudy Old Style" panose="020205020503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373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84E6920B-E233-EE4A-8749-B9BCF4AB103E}"/>
              </a:ext>
            </a:extLst>
          </p:cNvPr>
          <p:cNvSpPr/>
          <p:nvPr/>
        </p:nvSpPr>
        <p:spPr>
          <a:xfrm>
            <a:off x="2472000" y="1440000"/>
            <a:ext cx="9720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32F6115-368C-9B48-940B-09D56C46DE2A}"/>
              </a:ext>
            </a:extLst>
          </p:cNvPr>
          <p:cNvSpPr txBox="1"/>
          <p:nvPr/>
        </p:nvSpPr>
        <p:spPr>
          <a:xfrm>
            <a:off x="2471999" y="1440000"/>
            <a:ext cx="9284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kern="1200" dirty="0">
                <a:ln>
                  <a:noFill/>
                </a:ln>
                <a:solidFill>
                  <a:schemeClr val="bg1"/>
                </a:solidFill>
                <a:effectLst/>
                <a:latin typeface="Goudy Old Style" panose="02020502050305020303" pitchFamily="18" charset="77"/>
                <a:ea typeface="+mn-ea"/>
                <a:cs typeface="+mn-cs"/>
              </a:rPr>
              <a:t>Nome da Sessão temática (Exemplo: ST 13: Identidade e territórios: adaptação e resiliência)</a:t>
            </a:r>
            <a:endParaRPr lang="pt-BR" sz="2400" b="1" dirty="0">
              <a:ln>
                <a:noFill/>
              </a:ln>
              <a:solidFill>
                <a:schemeClr val="bg1"/>
              </a:solidFill>
              <a:latin typeface="Goudy Old Style" panose="02020502050305020303" pitchFamily="18" charset="77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D1BCA42-1C2B-B44A-AE7D-A086FA2A04BE}"/>
              </a:ext>
            </a:extLst>
          </p:cNvPr>
          <p:cNvSpPr txBox="1"/>
          <p:nvPr/>
        </p:nvSpPr>
        <p:spPr>
          <a:xfrm>
            <a:off x="2907429" y="2126576"/>
            <a:ext cx="928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0" u="none" strike="noStrike" kern="1200" dirty="0">
                <a:ln>
                  <a:noFill/>
                </a:ln>
                <a:solidFill>
                  <a:schemeClr val="bg1"/>
                </a:solidFill>
                <a:effectLst/>
                <a:latin typeface="Goudy Old Style" panose="02020502050305020303" pitchFamily="18" charset="77"/>
                <a:ea typeface="+mn-ea"/>
                <a:cs typeface="+mn-cs"/>
              </a:rPr>
              <a:t>Título do trabalho</a:t>
            </a:r>
            <a:endParaRPr lang="pt-BR" sz="2000" b="1" dirty="0">
              <a:ln>
                <a:noFill/>
              </a:ln>
              <a:solidFill>
                <a:schemeClr val="bg1"/>
              </a:solidFill>
              <a:latin typeface="Goudy Old Style" panose="02020502050305020303" pitchFamily="18" charset="77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AF523F6-AE13-EF41-9E1A-A89CBFA50623}"/>
              </a:ext>
            </a:extLst>
          </p:cNvPr>
          <p:cNvGrpSpPr/>
          <p:nvPr/>
        </p:nvGrpSpPr>
        <p:grpSpPr>
          <a:xfrm>
            <a:off x="7099758" y="3431468"/>
            <a:ext cx="5092241" cy="1153294"/>
            <a:chOff x="7102871" y="3206576"/>
            <a:chExt cx="5092241" cy="1153294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56D1DA0E-8C34-8A44-95B3-90FF529CF28A}"/>
                </a:ext>
              </a:extLst>
            </p:cNvPr>
            <p:cNvSpPr/>
            <p:nvPr userDrawn="1"/>
          </p:nvSpPr>
          <p:spPr>
            <a:xfrm>
              <a:off x="7108800" y="3226294"/>
              <a:ext cx="5083200" cy="10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84A617EE-300C-504D-94BD-99036B9D7309}"/>
                </a:ext>
              </a:extLst>
            </p:cNvPr>
            <p:cNvSpPr txBox="1"/>
            <p:nvPr userDrawn="1"/>
          </p:nvSpPr>
          <p:spPr>
            <a:xfrm>
              <a:off x="7102871" y="3206576"/>
              <a:ext cx="5089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900" b="1" i="0" u="none" strike="noStrike" kern="120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Goudy Old Style" panose="02020502050305020303" pitchFamily="18" charset="77"/>
                  <a:ea typeface="+mn-ea"/>
                  <a:cs typeface="+mn-cs"/>
                </a:rPr>
                <a:t>1º autor </a:t>
              </a:r>
            </a:p>
            <a:p>
              <a:pPr algn="r"/>
              <a:r>
                <a:rPr lang="pt-BR" sz="1600" b="1" i="0" u="none" strike="noStrike" kern="120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Goudy Old Style" panose="02020502050305020303" pitchFamily="18" charset="77"/>
                  <a:ea typeface="+mn-ea"/>
                  <a:cs typeface="+mn-cs"/>
                </a:rPr>
                <a:t>(filiação institucional)</a:t>
              </a:r>
              <a:endParaRPr lang="pt-BR" sz="1600" b="1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Goudy Old Style" panose="02020502050305020303" pitchFamily="18" charset="77"/>
              </a:endParaRP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DA02C188-C3A0-E943-98F8-46497B182CD0}"/>
                </a:ext>
              </a:extLst>
            </p:cNvPr>
            <p:cNvSpPr txBox="1"/>
            <p:nvPr userDrawn="1"/>
          </p:nvSpPr>
          <p:spPr>
            <a:xfrm>
              <a:off x="7105983" y="3713539"/>
              <a:ext cx="5089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900" b="1" i="0" u="none" strike="noStrike" kern="120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Goudy Old Style" panose="02020502050305020303" pitchFamily="18" charset="77"/>
                  <a:ea typeface="+mn-ea"/>
                  <a:cs typeface="+mn-cs"/>
                </a:rPr>
                <a:t>2º autor </a:t>
              </a:r>
            </a:p>
            <a:p>
              <a:pPr algn="r"/>
              <a:r>
                <a:rPr lang="pt-BR" sz="1600" b="1" i="0" u="none" strike="noStrike" kern="120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Goudy Old Style" panose="02020502050305020303" pitchFamily="18" charset="77"/>
                  <a:ea typeface="+mn-ea"/>
                  <a:cs typeface="+mn-cs"/>
                </a:rPr>
                <a:t>(filiação institucional)</a:t>
              </a:r>
              <a:endParaRPr lang="pt-BR" sz="1600" b="1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Goudy Old Style" panose="02020502050305020303" pitchFamily="18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77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EF7858F-4CDC-E840-9C8E-BDFCBFFCE8CC}"/>
              </a:ext>
            </a:extLst>
          </p:cNvPr>
          <p:cNvSpPr/>
          <p:nvPr/>
        </p:nvSpPr>
        <p:spPr>
          <a:xfrm>
            <a:off x="2472000" y="446640"/>
            <a:ext cx="9720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89D1E93-7211-514C-BC2D-7DE7A0E76AA0}"/>
              </a:ext>
            </a:extLst>
          </p:cNvPr>
          <p:cNvSpPr txBox="1"/>
          <p:nvPr/>
        </p:nvSpPr>
        <p:spPr>
          <a:xfrm>
            <a:off x="8845420" y="6526962"/>
            <a:ext cx="33465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600" b="1" i="0" u="none" strike="noStrike" kern="120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oudy Old Style" panose="02020502050305020303" pitchFamily="18" charset="77"/>
                <a:ea typeface="+mn-ea"/>
                <a:cs typeface="+mn-cs"/>
              </a:rPr>
              <a:t>Título do trabalho</a:t>
            </a:r>
            <a:endParaRPr lang="pt-BR" sz="1600" b="1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Goudy Old Style" panose="02020502050305020303" pitchFamily="18" charset="77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B59E77D-4947-494B-B0CF-B9AF5947AD8D}"/>
              </a:ext>
            </a:extLst>
          </p:cNvPr>
          <p:cNvSpPr/>
          <p:nvPr/>
        </p:nvSpPr>
        <p:spPr>
          <a:xfrm>
            <a:off x="10486083" y="1126530"/>
            <a:ext cx="1705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i="0" u="none" strike="noStrike" kern="1200" dirty="0">
                <a:ln>
                  <a:noFill/>
                </a:ln>
                <a:solidFill>
                  <a:schemeClr val="bg1"/>
                </a:solidFill>
                <a:effectLst/>
                <a:latin typeface="Goudy Old Style" panose="02020502050305020303" pitchFamily="18" charset="77"/>
                <a:ea typeface="+mn-ea"/>
                <a:cs typeface="+mn-cs"/>
              </a:rPr>
              <a:t>Título do slide</a:t>
            </a:r>
            <a:endParaRPr lang="pt-BR" sz="2000" b="1" dirty="0">
              <a:ln>
                <a:noFill/>
              </a:ln>
              <a:solidFill>
                <a:schemeClr val="bg1"/>
              </a:solidFill>
              <a:latin typeface="Goudy Old Style" panose="020205020503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8347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39</Words>
  <Application>Microsoft Macintosh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Goudy Old Style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LABCAM</dc:creator>
  <cp:lastModifiedBy>Raul Ventura Neto</cp:lastModifiedBy>
  <cp:revision>4</cp:revision>
  <dcterms:created xsi:type="dcterms:W3CDTF">2023-05-09T00:36:12Z</dcterms:created>
  <dcterms:modified xsi:type="dcterms:W3CDTF">2023-05-09T03:04:34Z</dcterms:modified>
</cp:coreProperties>
</file>